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2" r:id="rId4"/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29"/>
  </p:normalViewPr>
  <p:slideViewPr>
    <p:cSldViewPr snapToGrid="0" snapToObjects="1">
      <p:cViewPr varScale="1">
        <p:scale>
          <a:sx n="109" d="100"/>
          <a:sy n="109" d="100"/>
        </p:scale>
        <p:origin x="7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tiff>
</file>

<file path=ppt/media/image17.png>
</file>

<file path=ppt/media/image18.svg>
</file>

<file path=ppt/media/image19.tiff>
</file>

<file path=ppt/media/image2.png>
</file>

<file path=ppt/media/image20.tiff>
</file>

<file path=ppt/media/image21.png>
</file>

<file path=ppt/media/image3.png>
</file>

<file path=ppt/media/image4.svg>
</file>

<file path=ppt/media/image5.png>
</file>

<file path=ppt/media/image6.tiff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FD091-22DB-AA4E-A43E-133ECF0D97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386FD4-92ED-1B4F-9A37-EC21EA966B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6474B-530C-B844-A1E3-FDC745ABF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5D4D4B-48BB-6740-9919-7C8AA1E89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7BFBC-F8B2-124B-8D68-06B961A21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1713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264FA-AD02-3740-B4BC-46AE10705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E3297D-B639-5E46-BF74-66DFCE6E5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E25D3-218B-A347-923F-9FE39B2CD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6ED75-EE1E-4D4D-925C-3C840068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8D33B-BDB1-6E4A-B6A2-2F9CD609E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1786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16A245-2203-8A4F-9674-D680B07AE6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7284DC-7464-B242-9683-159854D1B6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C498A-0422-6046-8774-6F99B4B8D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6A886-8E45-7342-84C3-AC724B17A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DD753-6471-CB4E-B6A3-9416031B0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98340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B2567-F2C0-D54A-9D1E-865547878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C88E2-1E70-994C-A0E4-13622783B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268D6-503F-A14F-AE9D-DB325D57C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E91AE-CA59-C442-81C1-29DDD7FDF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CC2FB-8A83-084B-A1C8-6F20B4094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76455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8B319-A6B5-4149-9913-D04D86D95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967330-38A5-5648-9026-F24D3D21F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966C7-BBF7-B44F-88FC-482295FE3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0EA4E-1E8B-1C42-9EA2-5E948F619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4783D-0CE7-ED4F-BD84-CA4113BB4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0711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86EFE-94C5-7A40-B7E7-1C582B926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032C2-C6CA-4948-A483-84C319074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393B69-4D88-7244-B306-B0CC5F733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433B6-F307-074C-B2C0-E6F930770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2C969A-DAE1-AF4B-ADD7-8AC3AA3A0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F5D82F-7C28-4B42-B6E4-350E86C7D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863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4F1E8-AA0E-3845-834E-9B9D3DB39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4051C-3E6A-C749-BAC8-00DC81AE3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A19508-CDE4-9348-BE92-195956A243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5F67CA-B7CF-D041-ABFA-5E7B0697EA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9883B3-888B-BA40-B229-B8967670D1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D5F492-AB8C-9849-AC14-8873F32BA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6E6CAA-14B3-F24E-8A73-3C6FBECD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21DF5C-D58F-2144-9A79-A74703982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82744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33DE7-4FF2-C447-8C6E-E3C2F8E85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5F95F3-8E7E-E34D-8594-2B8AB4E42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DF62E-599F-9449-ACF3-B7F3A3F7E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1ABDE2-01F5-744D-AAF5-3E393FA9B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79432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4D0B07-7EC4-CD4D-8DA8-F69FE1885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0B54D1-6291-C64F-9E66-65DA02E55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4A819A-F015-1646-86AF-792C43449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42238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1CF95-E791-C149-B833-61EA4F845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6FEC4-CEE0-D64A-9614-DBED69687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EDE278-FB2D-B241-8427-78796510C6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BAED5-F016-814B-B263-6442F7742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27AAE-F33E-624A-8927-0030705D1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A89E97-146D-7A4E-BCD6-A8E9A9CED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37370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C40BE-2712-534F-A775-62C65E17B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779EDD-27C7-DF44-9C38-18CD0DC54F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FC999F-AF8C-C540-B80D-2D2516F59B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072D7A-006B-8848-AFBC-F80690708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5655C6-4387-0E48-8A58-8491DBFD8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CAF59-039B-D845-9E8A-0B1AFAA6D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65880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F00912-C83F-1C40-8B94-AA558377B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77043-E5C4-F34F-8329-177ED230A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DBC06-598C-6B4B-8E61-4E12F21229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3AF07-A254-A64B-A376-3BE261C75212}" type="datetimeFigureOut">
              <a:rPr lang="es-ES_tradnl" smtClean="0"/>
              <a:t>21/2/21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7D955-1316-6242-A017-D6A2D5B946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3FB65-00FB-CB43-889A-912B072D03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81F7A-89C3-B44D-9087-650335818F7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9616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2.png"/><Relationship Id="rId12" Type="http://schemas.openxmlformats.org/officeDocument/2006/relationships/image" Target="../media/image16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svg"/><Relationship Id="rId11" Type="http://schemas.openxmlformats.org/officeDocument/2006/relationships/image" Target="../media/image15.svg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image" Target="../media/image9.svg"/><Relationship Id="rId9" Type="http://schemas.openxmlformats.org/officeDocument/2006/relationships/image" Target="../media/image13.svg"/><Relationship Id="rId14" Type="http://schemas.openxmlformats.org/officeDocument/2006/relationships/image" Target="../media/image1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1" t="11717" r="25588" b="11313"/>
          <a:stretch/>
        </p:blipFill>
        <p:spPr>
          <a:xfrm>
            <a:off x="2349393" y="3930710"/>
            <a:ext cx="1834095" cy="2008017"/>
          </a:xfrm>
          <a:prstGeom prst="rect">
            <a:avLst/>
          </a:prstGeom>
        </p:spPr>
      </p:pic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972EE16-AA7C-4749-B9EB-3CE5A2C37D6F}"/>
              </a:ext>
            </a:extLst>
          </p:cNvPr>
          <p:cNvCxnSpPr>
            <a:cxnSpLocks/>
          </p:cNvCxnSpPr>
          <p:nvPr/>
        </p:nvCxnSpPr>
        <p:spPr>
          <a:xfrm rot="16200000" flipH="1">
            <a:off x="-224335" y="2435369"/>
            <a:ext cx="3203177" cy="1680072"/>
          </a:xfrm>
          <a:prstGeom prst="bentConnector3">
            <a:avLst>
              <a:gd name="adj1" fmla="val 74676"/>
            </a:avLst>
          </a:prstGeom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B20A7F4-16DD-7445-BAC6-82AB581E70AF}"/>
              </a:ext>
            </a:extLst>
          </p:cNvPr>
          <p:cNvSpPr txBox="1"/>
          <p:nvPr/>
        </p:nvSpPr>
        <p:spPr>
          <a:xfrm>
            <a:off x="3960666" y="4692330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 err="1">
                <a:latin typeface="Arial" panose="020B0604020202020204" pitchFamily="34" charset="0"/>
                <a:cs typeface="Arial" panose="020B0604020202020204" pitchFamily="34" charset="0"/>
              </a:rPr>
              <a:t>Uruma</a:t>
            </a:r>
            <a:endParaRPr lang="es-ES_tradnl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6293C-6826-4739-9C79-70A62D455EA7}"/>
              </a:ext>
            </a:extLst>
          </p:cNvPr>
          <p:cNvSpPr txBox="1"/>
          <p:nvPr/>
        </p:nvSpPr>
        <p:spPr>
          <a:xfrm>
            <a:off x="1557459" y="1140221"/>
            <a:ext cx="39171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Immigration event </a:t>
            </a:r>
          </a:p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403 national Japanese from </a:t>
            </a:r>
          </a:p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Ryukyu islands </a:t>
            </a:r>
          </a:p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(refugees from WWII)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70FDB6-D11C-43CF-B466-D8E10D0FED94}"/>
              </a:ext>
            </a:extLst>
          </p:cNvPr>
          <p:cNvSpPr txBox="1"/>
          <p:nvPr/>
        </p:nvSpPr>
        <p:spPr>
          <a:xfrm>
            <a:off x="743128" y="4462577"/>
            <a:ext cx="1244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Bolivia</a:t>
            </a:r>
          </a:p>
        </p:txBody>
      </p:sp>
      <p:cxnSp>
        <p:nvCxnSpPr>
          <p:cNvPr id="22" name="Elbow Connector 31">
            <a:extLst>
              <a:ext uri="{FF2B5EF4-FFF2-40B4-BE49-F238E27FC236}">
                <a16:creationId xmlns:a16="http://schemas.microsoft.com/office/drawing/2014/main" id="{9EB4F125-FE91-48EC-AE30-0768E6A9122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59905" y="2028663"/>
            <a:ext cx="3577428" cy="1621523"/>
          </a:xfrm>
          <a:prstGeom prst="bentConnector3">
            <a:avLst>
              <a:gd name="adj1" fmla="val 54445"/>
            </a:avLst>
          </a:prstGeom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E622C98-FF2D-456C-8390-06B53F7542C5}"/>
              </a:ext>
            </a:extLst>
          </p:cNvPr>
          <p:cNvSpPr txBox="1"/>
          <p:nvPr/>
        </p:nvSpPr>
        <p:spPr>
          <a:xfrm>
            <a:off x="5048619" y="432668"/>
            <a:ext cx="14203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192 MAYV</a:t>
            </a:r>
          </a:p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cases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4167644" y="5064810"/>
            <a:ext cx="26139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Located in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Nuflo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Chavez province, Santa Cruz State, 6 km east of Rio Grande  and 37 km north of Puerto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Pailas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7948526" y="4985797"/>
            <a:ext cx="39071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Dense forest, sandy soil covered with lush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Vegetation. Rainy season (January through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April). Average daytime temperature 24-27 °C</a:t>
            </a:r>
          </a:p>
        </p:txBody>
      </p:sp>
      <p:pic>
        <p:nvPicPr>
          <p:cNvPr id="1026" name="Picture 2" descr="Image result for culex svg free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3762" y="5936438"/>
            <a:ext cx="848942" cy="848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uadroTexto 17"/>
          <p:cNvSpPr txBox="1"/>
          <p:nvPr/>
        </p:nvSpPr>
        <p:spPr>
          <a:xfrm>
            <a:off x="7441357" y="6188713"/>
            <a:ext cx="2906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Culex </a:t>
            </a:r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quinquefasciatus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was  identified In the area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D3DF4DB-C0DD-44E2-87AE-B6EBDD673715}"/>
              </a:ext>
            </a:extLst>
          </p:cNvPr>
          <p:cNvSpPr txBox="1"/>
          <p:nvPr/>
        </p:nvSpPr>
        <p:spPr>
          <a:xfrm>
            <a:off x="922366" y="2873812"/>
            <a:ext cx="273523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Journey on primitive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rail from Brazilian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Coast to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Uruma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(Bolivia) on August 1954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561B365F-4F93-4444-B01F-12088CABF0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88558" y="5030839"/>
            <a:ext cx="905599" cy="9055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41DD61-7D13-4B1E-8F9A-AC3FDAD783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990" y="844658"/>
            <a:ext cx="1088374" cy="9163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4AE394-078F-9949-829F-9F14A66344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65981" y="264111"/>
            <a:ext cx="4274723" cy="4460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72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929776F-EFFE-E141-B5DF-07E2C7EACE01}"/>
              </a:ext>
            </a:extLst>
          </p:cNvPr>
          <p:cNvSpPr/>
          <p:nvPr/>
        </p:nvSpPr>
        <p:spPr>
          <a:xfrm>
            <a:off x="0" y="0"/>
            <a:ext cx="12192000" cy="72307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86" t="8762" r="26534" b="8952"/>
          <a:stretch/>
        </p:blipFill>
        <p:spPr>
          <a:xfrm>
            <a:off x="1817301" y="4104091"/>
            <a:ext cx="2033674" cy="2174622"/>
          </a:xfrm>
          <a:prstGeom prst="rect">
            <a:avLst/>
          </a:prstGeom>
        </p:spPr>
      </p:pic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972EE16-AA7C-4749-B9EB-3CE5A2C37D6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38012" y="1891170"/>
            <a:ext cx="2722980" cy="1278805"/>
          </a:xfrm>
          <a:prstGeom prst="bentConnector3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AE6293C-6826-4739-9C79-70A62D455EA7}"/>
              </a:ext>
            </a:extLst>
          </p:cNvPr>
          <p:cNvSpPr txBox="1"/>
          <p:nvPr/>
        </p:nvSpPr>
        <p:spPr>
          <a:xfrm>
            <a:off x="1609161" y="1562518"/>
            <a:ext cx="3532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About 7,000 hectares of rubber plantations in Belterra, Brazil since 1934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70FDB6-D11C-43CF-B466-D8E10D0FED94}"/>
              </a:ext>
            </a:extLst>
          </p:cNvPr>
          <p:cNvSpPr txBox="1"/>
          <p:nvPr/>
        </p:nvSpPr>
        <p:spPr>
          <a:xfrm>
            <a:off x="3407667" y="421903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Brazil</a:t>
            </a:r>
          </a:p>
        </p:txBody>
      </p:sp>
      <p:cxnSp>
        <p:nvCxnSpPr>
          <p:cNvPr id="22" name="Elbow Connector 31">
            <a:extLst>
              <a:ext uri="{FF2B5EF4-FFF2-40B4-BE49-F238E27FC236}">
                <a16:creationId xmlns:a16="http://schemas.microsoft.com/office/drawing/2014/main" id="{9EB4F125-FE91-48EC-AE30-0768E6A9122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420293" y="2263017"/>
            <a:ext cx="3933044" cy="1588840"/>
          </a:xfrm>
          <a:prstGeom prst="bentConnector3">
            <a:avLst>
              <a:gd name="adj1" fmla="val 12153"/>
            </a:avLst>
          </a:prstGeom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E622C98-FF2D-456C-8390-06B53F7542C5}"/>
              </a:ext>
            </a:extLst>
          </p:cNvPr>
          <p:cNvSpPr txBox="1"/>
          <p:nvPr/>
        </p:nvSpPr>
        <p:spPr>
          <a:xfrm>
            <a:off x="5502336" y="444584"/>
            <a:ext cx="1420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807 MAYV</a:t>
            </a:r>
          </a:p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cases</a:t>
            </a:r>
          </a:p>
        </p:txBody>
      </p:sp>
      <p:pic>
        <p:nvPicPr>
          <p:cNvPr id="12" name="Graphic 11" descr="Farmer">
            <a:extLst>
              <a:ext uri="{FF2B5EF4-FFF2-40B4-BE49-F238E27FC236}">
                <a16:creationId xmlns:a16="http://schemas.microsoft.com/office/drawing/2014/main" id="{8A5C1A23-70F0-467D-BC65-1F0BF1D2E6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8024" y="501120"/>
            <a:ext cx="589795" cy="589795"/>
          </a:xfrm>
          <a:prstGeom prst="rect">
            <a:avLst/>
          </a:prstGeom>
        </p:spPr>
      </p:pic>
      <p:pic>
        <p:nvPicPr>
          <p:cNvPr id="13" name="Graphic 12" descr="Tractor">
            <a:extLst>
              <a:ext uri="{FF2B5EF4-FFF2-40B4-BE49-F238E27FC236}">
                <a16:creationId xmlns:a16="http://schemas.microsoft.com/office/drawing/2014/main" id="{5B7333DC-6452-4F19-91A8-5F0E14BC04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60101" y="335029"/>
            <a:ext cx="914400" cy="914400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2AE6293C-6826-4739-9C79-70A62D455EA7}"/>
              </a:ext>
            </a:extLst>
          </p:cNvPr>
          <p:cNvSpPr txBox="1"/>
          <p:nvPr/>
        </p:nvSpPr>
        <p:spPr>
          <a:xfrm>
            <a:off x="539801" y="2911295"/>
            <a:ext cx="2138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4,083 residents in </a:t>
            </a:r>
          </a:p>
          <a:p>
            <a:pPr algn="ctr"/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Belterra in 1978</a:t>
            </a:r>
          </a:p>
        </p:txBody>
      </p:sp>
      <p:pic>
        <p:nvPicPr>
          <p:cNvPr id="16" name="Graphic 11" descr="Farmer">
            <a:extLst>
              <a:ext uri="{FF2B5EF4-FFF2-40B4-BE49-F238E27FC236}">
                <a16:creationId xmlns:a16="http://schemas.microsoft.com/office/drawing/2014/main" id="{8A5C1A23-70F0-467D-BC65-1F0BF1D2E6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36992" y="5880935"/>
            <a:ext cx="1092957" cy="1092957"/>
          </a:xfrm>
          <a:prstGeom prst="rect">
            <a:avLst/>
          </a:prstGeom>
        </p:spPr>
      </p:pic>
      <p:sp>
        <p:nvSpPr>
          <p:cNvPr id="18" name="TextBox 5">
            <a:extLst>
              <a:ext uri="{FF2B5EF4-FFF2-40B4-BE49-F238E27FC236}">
                <a16:creationId xmlns:a16="http://schemas.microsoft.com/office/drawing/2014/main" id="{2AE6293C-6826-4739-9C79-70A62D455EA7}"/>
              </a:ext>
            </a:extLst>
          </p:cNvPr>
          <p:cNvSpPr txBox="1"/>
          <p:nvPr/>
        </p:nvSpPr>
        <p:spPr>
          <a:xfrm>
            <a:off x="4012136" y="5203619"/>
            <a:ext cx="2119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Higher concentration of cases from houses</a:t>
            </a:r>
          </a:p>
          <a:p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closest to the forest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820102" y="6169397"/>
            <a:ext cx="22677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Rubber workers required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to enter the forest almost every day</a:t>
            </a:r>
          </a:p>
        </p:txBody>
      </p:sp>
      <p:pic>
        <p:nvPicPr>
          <p:cNvPr id="20" name="Picture 2" descr="Image result for culex svg free&quot;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8584" y="5254895"/>
            <a:ext cx="571527" cy="57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5">
            <a:extLst>
              <a:ext uri="{FF2B5EF4-FFF2-40B4-BE49-F238E27FC236}">
                <a16:creationId xmlns:a16="http://schemas.microsoft.com/office/drawing/2014/main" id="{2AE6293C-6826-4739-9C79-70A62D455EA7}"/>
              </a:ext>
            </a:extLst>
          </p:cNvPr>
          <p:cNvSpPr txBox="1"/>
          <p:nvPr/>
        </p:nvSpPr>
        <p:spPr>
          <a:xfrm>
            <a:off x="8812632" y="5245923"/>
            <a:ext cx="27822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Evidence of natural MAYV</a:t>
            </a:r>
          </a:p>
          <a:p>
            <a:pPr algn="ctr"/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Infection in </a:t>
            </a:r>
          </a:p>
          <a:p>
            <a:pPr algn="ctr"/>
            <a:r>
              <a:rPr lang="en-GB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Haemagogus</a:t>
            </a:r>
            <a:r>
              <a:rPr lang="en-GB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janthinomynis</a:t>
            </a:r>
            <a:endParaRPr lang="en-GB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5">
            <a:extLst>
              <a:ext uri="{FF2B5EF4-FFF2-40B4-BE49-F238E27FC236}">
                <a16:creationId xmlns:a16="http://schemas.microsoft.com/office/drawing/2014/main" id="{2AE6293C-6826-4739-9C79-70A62D455EA7}"/>
              </a:ext>
            </a:extLst>
          </p:cNvPr>
          <p:cNvSpPr txBox="1"/>
          <p:nvPr/>
        </p:nvSpPr>
        <p:spPr>
          <a:xfrm>
            <a:off x="8837086" y="6277119"/>
            <a:ext cx="2782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Evidence of natural MAYV</a:t>
            </a:r>
          </a:p>
          <a:p>
            <a:pPr algn="ctr"/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Infection in birds and primates</a:t>
            </a:r>
            <a:endParaRPr lang="en-GB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phic 2" descr="Sparrow">
            <a:extLst>
              <a:ext uri="{FF2B5EF4-FFF2-40B4-BE49-F238E27FC236}">
                <a16:creationId xmlns:a16="http://schemas.microsoft.com/office/drawing/2014/main" id="{79C5DD7A-81E4-4E8A-B9A2-17958E635F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58112" y="6083512"/>
            <a:ext cx="738664" cy="738664"/>
          </a:xfrm>
          <a:prstGeom prst="rect">
            <a:avLst/>
          </a:prstGeom>
        </p:spPr>
      </p:pic>
      <p:pic>
        <p:nvPicPr>
          <p:cNvPr id="11" name="Graphic 10" descr="Monkey">
            <a:extLst>
              <a:ext uri="{FF2B5EF4-FFF2-40B4-BE49-F238E27FC236}">
                <a16:creationId xmlns:a16="http://schemas.microsoft.com/office/drawing/2014/main" id="{471E6DB5-A7D1-4E0A-82FB-79FBFED3795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402429" y="6020850"/>
            <a:ext cx="719248" cy="7192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CDA52AA-590C-8D49-8A63-233C3DC4F9E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87170" y="260705"/>
            <a:ext cx="4604620" cy="4692686"/>
          </a:xfrm>
          <a:prstGeom prst="rect">
            <a:avLst/>
          </a:prstGeom>
        </p:spPr>
      </p:pic>
      <p:pic>
        <p:nvPicPr>
          <p:cNvPr id="15" name="Graphic 14" descr="Bamboo">
            <a:extLst>
              <a:ext uri="{FF2B5EF4-FFF2-40B4-BE49-F238E27FC236}">
                <a16:creationId xmlns:a16="http://schemas.microsoft.com/office/drawing/2014/main" id="{E004E9F6-F640-4F42-98A3-F9D9C55996C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33271" y="2356172"/>
            <a:ext cx="1110246" cy="111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77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E7DD8E4-24D6-B949-AF11-CA58522B7341}"/>
              </a:ext>
            </a:extLst>
          </p:cNvPr>
          <p:cNvSpPr/>
          <p:nvPr/>
        </p:nvSpPr>
        <p:spPr>
          <a:xfrm>
            <a:off x="4107766" y="253218"/>
            <a:ext cx="5430129" cy="64148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C75F1B-BED5-9442-BB3F-A65EFABB8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713" y="3363829"/>
            <a:ext cx="5094849" cy="30240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EBA776-603E-4BB5-AEE5-195CB9898E56}"/>
              </a:ext>
            </a:extLst>
          </p:cNvPr>
          <p:cNvSpPr txBox="1"/>
          <p:nvPr/>
        </p:nvSpPr>
        <p:spPr>
          <a:xfrm>
            <a:off x="4304713" y="505344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E2DEB9-46C0-43FC-AEDC-FE71E317E685}"/>
              </a:ext>
            </a:extLst>
          </p:cNvPr>
          <p:cNvSpPr txBox="1"/>
          <p:nvPr/>
        </p:nvSpPr>
        <p:spPr>
          <a:xfrm>
            <a:off x="4267234" y="329239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6AEB67-5570-DC4A-AD86-CA0A1EB0B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713" y="505344"/>
            <a:ext cx="5094849" cy="28433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12820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F5C184-76FA-374B-8909-9135DD36C8C8}"/>
              </a:ext>
            </a:extLst>
          </p:cNvPr>
          <p:cNvSpPr/>
          <p:nvPr/>
        </p:nvSpPr>
        <p:spPr>
          <a:xfrm>
            <a:off x="3105150" y="-1562582"/>
            <a:ext cx="9086850" cy="7715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38D9F6B-E8F6-C849-A0B9-293ABF9D51C4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4"/>
          <a:stretch/>
        </p:blipFill>
        <p:spPr bwMode="auto">
          <a:xfrm>
            <a:off x="3288664" y="-1074963"/>
            <a:ext cx="8583967" cy="681803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F603C5-D49A-A344-8F04-6801B4AF0D14}"/>
              </a:ext>
            </a:extLst>
          </p:cNvPr>
          <p:cNvSpPr txBox="1"/>
          <p:nvPr/>
        </p:nvSpPr>
        <p:spPr>
          <a:xfrm>
            <a:off x="3878974" y="5759936"/>
            <a:ext cx="30534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Seroprevalence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2AB163-7851-5143-B0D7-CE4168280484}"/>
              </a:ext>
            </a:extLst>
          </p:cNvPr>
          <p:cNvSpPr txBox="1"/>
          <p:nvPr/>
        </p:nvSpPr>
        <p:spPr>
          <a:xfrm>
            <a:off x="7091423" y="5791146"/>
            <a:ext cx="30534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Seroprevalence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A9F2DA-7572-D94A-9BD5-6A04C6F024B2}"/>
              </a:ext>
            </a:extLst>
          </p:cNvPr>
          <p:cNvSpPr txBox="1"/>
          <p:nvPr/>
        </p:nvSpPr>
        <p:spPr>
          <a:xfrm>
            <a:off x="8178983" y="-1095630"/>
            <a:ext cx="174747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Other animals</a:t>
            </a:r>
          </a:p>
        </p:txBody>
      </p:sp>
    </p:spTree>
    <p:extLst>
      <p:ext uri="{BB962C8B-B14F-4D97-AF65-F5344CB8AC3E}">
        <p14:creationId xmlns:p14="http://schemas.microsoft.com/office/powerpoint/2010/main" val="2246067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153</Words>
  <Application>Microsoft Macintosh PowerPoint</Application>
  <PresentationFormat>Widescreen</PresentationFormat>
  <Paragraphs>37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Cucunubá, Zulma M</dc:creator>
  <cp:lastModifiedBy>Microsoft Office User</cp:lastModifiedBy>
  <cp:revision>32</cp:revision>
  <dcterms:created xsi:type="dcterms:W3CDTF">2019-11-29T16:30:27Z</dcterms:created>
  <dcterms:modified xsi:type="dcterms:W3CDTF">2021-02-22T04:17:55Z</dcterms:modified>
</cp:coreProperties>
</file>